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"/>
  </p:notesMasterIdLst>
  <p:sldIdLst>
    <p:sldId id="256" r:id="rId2"/>
    <p:sldId id="258" r:id="rId3"/>
    <p:sldId id="261" r:id="rId4"/>
    <p:sldId id="2704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597C6-74EA-4FB8-ABA9-BE0B2C9748B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DB49-514F-4DCA-AAC9-678BE4CB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Note: we’re not going to go over all of the different types of scientific research from the readings; our focus is on key ideas/takeaway points.</a:t>
            </a:r>
          </a:p>
        </p:txBody>
      </p:sp>
      <p:sp>
        <p:nvSpPr>
          <p:cNvPr id="174" name="Google Shape;17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066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32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26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181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89000" y="6226175"/>
            <a:ext cx="1501775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2670175" y="6226175"/>
            <a:ext cx="7737475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0687050" y="6226175"/>
            <a:ext cx="612775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889000" y="1524000"/>
            <a:ext cx="1041082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21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3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9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2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3DD5-F872-4066-A909-500F64CC035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F21E8F-F38C-48DC-AC1C-64E19349A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 microscope">
            <a:extLst>
              <a:ext uri="{FF2B5EF4-FFF2-40B4-BE49-F238E27FC236}">
                <a16:creationId xmlns:a16="http://schemas.microsoft.com/office/drawing/2014/main" id="{4C734223-14B6-4D9E-AEC0-489260C3F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3" r="11169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4CF38F-47DD-4185-9F49-84E2AD3B5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544" y="3304361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 dirty="0"/>
              <a:t>SCIENTIFIC RESEARCH 101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3CF7B26-2151-4D82-B729-B1DC7D2CF7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23" y="37376"/>
            <a:ext cx="3277057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a microscope">
            <a:extLst>
              <a:ext uri="{FF2B5EF4-FFF2-40B4-BE49-F238E27FC236}">
                <a16:creationId xmlns:a16="http://schemas.microsoft.com/office/drawing/2014/main" id="{4C734223-14B6-4D9E-AEC0-489260C3F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3" r="11169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4CF38F-47DD-4185-9F49-84E2AD3B5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544" y="3304361"/>
            <a:ext cx="4088190" cy="2369093"/>
          </a:xfrm>
        </p:spPr>
        <p:txBody>
          <a:bodyPr>
            <a:normAutofit/>
          </a:bodyPr>
          <a:lstStyle/>
          <a:p>
            <a:pPr lvl="0" algn="l" defTabSz="914400">
              <a:lnSpc>
                <a:spcPct val="90000"/>
              </a:lnSpc>
              <a:spcBef>
                <a:spcPts val="0"/>
              </a:spcBef>
              <a:buClr>
                <a:srgbClr val="333333"/>
              </a:buClr>
              <a:buSzPts val="3200"/>
              <a:defRPr/>
            </a:pPr>
            <a:r>
              <a:rPr lang="en-US" sz="3200" kern="0" dirty="0">
                <a:solidFill>
                  <a:srgbClr val="007D9E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Lesson 1: Devise appropriate and effective research </a:t>
            </a:r>
            <a:r>
              <a:rPr lang="en-US" sz="3200" kern="0" dirty="0">
                <a:solidFill>
                  <a:srgbClr val="007D9E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programs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3CF7B26-2151-4D82-B729-B1DC7D2CF7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23" y="37376"/>
            <a:ext cx="3277057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58;p1">
            <a:extLst>
              <a:ext uri="{FF2B5EF4-FFF2-40B4-BE49-F238E27FC236}">
                <a16:creationId xmlns:a16="http://schemas.microsoft.com/office/drawing/2014/main" id="{02BEC0CE-6F4F-48BA-9496-3CF13353F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309844"/>
              </p:ext>
            </p:extLst>
          </p:nvPr>
        </p:nvGraphicFramePr>
        <p:xfrm>
          <a:off x="1533843" y="357187"/>
          <a:ext cx="7411719" cy="591534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2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2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3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/>
                        <a:t>Duration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Slides</a:t>
                      </a:r>
                      <a:endParaRPr sz="110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Activity</a:t>
                      </a:r>
                      <a:endParaRPr sz="110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Description</a:t>
                      </a:r>
                      <a:endParaRPr sz="1100"/>
                    </a:p>
                  </a:txBody>
                  <a:tcPr marL="71832" marR="71832" marT="35916" marB="359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8 min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 – 7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Lecture + chat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Purpose of course; introduction lecture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 min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8-10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Lecture + Q&amp;A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 1: Characterize the nature of different types of scientific research 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First Steps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extLst>
                  <a:ext uri="{0D108BD9-81ED-4DB2-BD59-A6C34878D82A}">
                    <a16:rowId xmlns:a16="http://schemas.microsoft.com/office/drawing/2014/main" val="3494769465"/>
                  </a:ext>
                </a:extLst>
              </a:tr>
              <a:tr h="9437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10min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12-19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Breakout activity + debrief + Lecture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 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BOG 1: Brainstorm + Minute paper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7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9 min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20 - 22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Lecture +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Q&amp;A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LO 1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Characterize the nature of different types of scientific research ( cont.).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Descriptive studies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Analytic studies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22 min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24 – 26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boto"/>
                        <a:buNone/>
                      </a:pPr>
                      <a:r>
                        <a:rPr lang="en-US" sz="1400" dirty="0"/>
                        <a:t>Breakout activity + debrief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BOG 2: mind mapping + generate test Qs +  collaborative discussion as a whole group.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8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6 min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27 – 28 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Lecture +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Q&amp;A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LO1: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Characterize the nature of different types of scientific research (cont.): Experiment and Quasi experiment</a:t>
                      </a:r>
                      <a:endParaRPr sz="1100" dirty="0"/>
                    </a:p>
                  </a:txBody>
                  <a:tcPr marL="71832" marR="71832" marT="35916" marB="359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37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30 min</a:t>
                      </a:r>
                      <a:endParaRPr sz="14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29-33</a:t>
                      </a:r>
                      <a:endParaRPr sz="14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Breakout activity + debrief + Recap</a:t>
                      </a:r>
                      <a:endParaRPr sz="1400" dirty="0"/>
                    </a:p>
                  </a:txBody>
                  <a:tcPr marL="71832" marR="71832" marT="35916" marB="359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BOG 3: mind mapping + generate test Questions + Review LO and Q&amp;A session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71832" marR="71832" marT="35916" marB="35916" anchor="ctr"/>
                </a:tc>
                <a:extLst>
                  <a:ext uri="{0D108BD9-81ED-4DB2-BD59-A6C34878D82A}">
                    <a16:rowId xmlns:a16="http://schemas.microsoft.com/office/drawing/2014/main" val="320960159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5361068-1B19-4543-9988-5946E3BA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2" y="-153407"/>
            <a:ext cx="3279932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629" y="2107904"/>
            <a:ext cx="6400800" cy="394002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2200881" y="522514"/>
            <a:ext cx="9884680" cy="135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Montserrat"/>
              <a:buNone/>
            </a:pPr>
            <a:r>
              <a:rPr lang="en-US" sz="4000" dirty="0"/>
              <a:t>Overview of Different Types of </a:t>
            </a:r>
            <a:br>
              <a:rPr lang="en-US" sz="4000" dirty="0"/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</a:t>
            </a:r>
            <a:r>
              <a:rPr lang="en-US" sz="4000" dirty="0"/>
              <a:t>  Research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7200B2-7664-4D8D-A261-086DF9E252E7}"/>
              </a:ext>
            </a:extLst>
          </p:cNvPr>
          <p:cNvSpPr txBox="1"/>
          <p:nvPr/>
        </p:nvSpPr>
        <p:spPr>
          <a:xfrm>
            <a:off x="3646517" y="6195753"/>
            <a:ext cx="622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Graphics from </a:t>
            </a:r>
            <a:r>
              <a:rPr lang="en-US" dirty="0" err="1"/>
              <a:t>Envato</a:t>
            </a:r>
            <a:r>
              <a:rPr lang="en-US" dirty="0"/>
              <a:t> by </a:t>
            </a:r>
            <a:r>
              <a:rPr lang="en-US" dirty="0" err="1"/>
              <a:t>Boykopictures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37377-D075-45D5-B14C-0E1BE83D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2" y="-153407"/>
            <a:ext cx="327993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8B912-5F1F-4BAB-B91B-56727008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43" y="575579"/>
            <a:ext cx="7280564" cy="624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361068-1B19-4543-9988-5946E3BA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2" y="-153407"/>
            <a:ext cx="327993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110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1519</TotalTime>
  <Words>221</Words>
  <Application>Microsoft Office PowerPoint</Application>
  <PresentationFormat>Widescreen</PresentationFormat>
  <Paragraphs>42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Montserrat</vt:lpstr>
      <vt:lpstr>Roboto</vt:lpstr>
      <vt:lpstr>Trebuchet MS</vt:lpstr>
      <vt:lpstr>Wingdings 3</vt:lpstr>
      <vt:lpstr>Facet</vt:lpstr>
      <vt:lpstr>SCIENTIFIC RESEARCH 101</vt:lpstr>
      <vt:lpstr>Lesson 1: Devise appropriate and effective research programs</vt:lpstr>
      <vt:lpstr>PowerPoint Presentation</vt:lpstr>
      <vt:lpstr>Overview of Different Types of  Scientific  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RESEARCH 101</dc:title>
  <dc:creator>moumita si pallachulla</dc:creator>
  <cp:lastModifiedBy>moumita si pallachulla</cp:lastModifiedBy>
  <cp:revision>4</cp:revision>
  <dcterms:created xsi:type="dcterms:W3CDTF">2021-10-19T16:56:38Z</dcterms:created>
  <dcterms:modified xsi:type="dcterms:W3CDTF">2021-10-20T18:16:05Z</dcterms:modified>
</cp:coreProperties>
</file>